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5" r:id="rId6"/>
    <p:sldId id="267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43" autoAdjust="0"/>
  </p:normalViewPr>
  <p:slideViewPr>
    <p:cSldViewPr>
      <p:cViewPr>
        <p:scale>
          <a:sx n="60" d="100"/>
          <a:sy n="60" d="100"/>
        </p:scale>
        <p:origin x="-21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220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D3302-4FCE-404D-A160-E2FD730B1B7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647AF21-271E-4CD5-8529-E151BF0B58C1}">
      <dgm:prSet custT="1"/>
      <dgm:spPr/>
      <dgm:t>
        <a:bodyPr/>
        <a:lstStyle/>
        <a:p>
          <a:pPr rtl="0"/>
          <a:r>
            <a:rPr lang="en-US" sz="2800" baseline="0" dirty="0" smtClean="0"/>
            <a:t>Tour artist studios</a:t>
          </a:r>
          <a:endParaRPr lang="en-US" sz="2800" dirty="0"/>
        </a:p>
      </dgm:t>
    </dgm:pt>
    <dgm:pt modelId="{CCD7D4AC-DA5D-4105-8685-A1C3AD52CA21}" type="parTrans" cxnId="{B89F5797-004C-43A6-B76D-D6AC585D4238}">
      <dgm:prSet/>
      <dgm:spPr/>
      <dgm:t>
        <a:bodyPr/>
        <a:lstStyle/>
        <a:p>
          <a:endParaRPr lang="en-US" sz="2800"/>
        </a:p>
      </dgm:t>
    </dgm:pt>
    <dgm:pt modelId="{58F97F9D-966C-4999-8873-AFE33E9EB07E}" type="sibTrans" cxnId="{B89F5797-004C-43A6-B76D-D6AC585D4238}">
      <dgm:prSet custT="1"/>
      <dgm:spPr/>
      <dgm:t>
        <a:bodyPr/>
        <a:lstStyle/>
        <a:p>
          <a:endParaRPr lang="en-US" sz="2800"/>
        </a:p>
      </dgm:t>
    </dgm:pt>
    <dgm:pt modelId="{10AEA998-12DE-4337-9C37-A3790940FFCF}">
      <dgm:prSet custT="1"/>
      <dgm:spPr/>
      <dgm:t>
        <a:bodyPr/>
        <a:lstStyle/>
        <a:p>
          <a:pPr rtl="0"/>
          <a:r>
            <a:rPr lang="en-US" sz="2800" baseline="0" dirty="0" smtClean="0"/>
            <a:t>Visit galleries</a:t>
          </a:r>
          <a:endParaRPr lang="en-US" sz="2800" dirty="0"/>
        </a:p>
      </dgm:t>
    </dgm:pt>
    <dgm:pt modelId="{8280FC6A-6481-4767-83B2-143708672706}" type="parTrans" cxnId="{B67BC5AA-3838-4A2A-A23F-C918A83CF28A}">
      <dgm:prSet/>
      <dgm:spPr/>
      <dgm:t>
        <a:bodyPr/>
        <a:lstStyle/>
        <a:p>
          <a:endParaRPr lang="en-US" sz="2800"/>
        </a:p>
      </dgm:t>
    </dgm:pt>
    <dgm:pt modelId="{0806C315-D3B6-4FA3-987D-F9554E593D41}" type="sibTrans" cxnId="{B67BC5AA-3838-4A2A-A23F-C918A83CF28A}">
      <dgm:prSet custT="1"/>
      <dgm:spPr/>
      <dgm:t>
        <a:bodyPr/>
        <a:lstStyle/>
        <a:p>
          <a:endParaRPr lang="en-US" sz="2800"/>
        </a:p>
      </dgm:t>
    </dgm:pt>
    <dgm:pt modelId="{6DA1827D-CEDD-485A-A134-2DC7E0AEB822}">
      <dgm:prSet custT="1"/>
      <dgm:spPr/>
      <dgm:t>
        <a:bodyPr/>
        <a:lstStyle/>
        <a:p>
          <a:pPr rtl="0"/>
          <a:r>
            <a:rPr lang="en-US" sz="2800" baseline="0" smtClean="0"/>
            <a:t>Attend lectures by artists</a:t>
          </a:r>
          <a:endParaRPr lang="en-US" sz="2800"/>
        </a:p>
      </dgm:t>
    </dgm:pt>
    <dgm:pt modelId="{C290B6FC-D3FC-4FC0-967E-9C81F3BF0BF3}" type="parTrans" cxnId="{8360E933-2B47-46C6-85DF-DBAD574E7262}">
      <dgm:prSet/>
      <dgm:spPr/>
      <dgm:t>
        <a:bodyPr/>
        <a:lstStyle/>
        <a:p>
          <a:endParaRPr lang="en-US" sz="2800"/>
        </a:p>
      </dgm:t>
    </dgm:pt>
    <dgm:pt modelId="{80C2C05D-A0F8-425D-96B0-533440B16FBB}" type="sibTrans" cxnId="{8360E933-2B47-46C6-85DF-DBAD574E7262}">
      <dgm:prSet custT="1"/>
      <dgm:spPr/>
      <dgm:t>
        <a:bodyPr/>
        <a:lstStyle/>
        <a:p>
          <a:endParaRPr lang="en-US" sz="2800"/>
        </a:p>
      </dgm:t>
    </dgm:pt>
    <dgm:pt modelId="{1AA2FAE2-506C-4715-A851-D2B609B6E7D2}" type="pres">
      <dgm:prSet presAssocID="{191D3302-4FCE-404D-A160-E2FD730B1B71}" presName="cycle" presStyleCnt="0">
        <dgm:presLayoutVars>
          <dgm:dir/>
          <dgm:resizeHandles val="exact"/>
        </dgm:presLayoutVars>
      </dgm:prSet>
      <dgm:spPr/>
    </dgm:pt>
    <dgm:pt modelId="{6CD6E598-99AB-41EB-8012-A6DDFA7AA9BE}" type="pres">
      <dgm:prSet presAssocID="{4647AF21-271E-4CD5-8529-E151BF0B58C1}" presName="node" presStyleLbl="node1" presStyleIdx="0" presStyleCnt="3" custRadScaleRad="100544" custRadScaleInc="1281">
        <dgm:presLayoutVars>
          <dgm:bulletEnabled val="1"/>
        </dgm:presLayoutVars>
      </dgm:prSet>
      <dgm:spPr/>
    </dgm:pt>
    <dgm:pt modelId="{A166DEC6-1B08-4EED-A59E-8D1711B49EF5}" type="pres">
      <dgm:prSet presAssocID="{58F97F9D-966C-4999-8873-AFE33E9EB07E}" presName="sibTrans" presStyleLbl="sibTrans2D1" presStyleIdx="0" presStyleCnt="3"/>
      <dgm:spPr/>
    </dgm:pt>
    <dgm:pt modelId="{5064694E-1F9B-4AD9-865C-08E71EF8D8D2}" type="pres">
      <dgm:prSet presAssocID="{58F97F9D-966C-4999-8873-AFE33E9EB07E}" presName="connectorText" presStyleLbl="sibTrans2D1" presStyleIdx="0" presStyleCnt="3"/>
      <dgm:spPr/>
    </dgm:pt>
    <dgm:pt modelId="{BAB16212-07EC-4A5E-9540-3DCB03D58E99}" type="pres">
      <dgm:prSet presAssocID="{10AEA998-12DE-4337-9C37-A3790940FFCF}" presName="node" presStyleLbl="node1" presStyleIdx="1" presStyleCnt="3">
        <dgm:presLayoutVars>
          <dgm:bulletEnabled val="1"/>
        </dgm:presLayoutVars>
      </dgm:prSet>
      <dgm:spPr/>
    </dgm:pt>
    <dgm:pt modelId="{53EBED45-0DFE-48F0-8998-0A0271D68E13}" type="pres">
      <dgm:prSet presAssocID="{0806C315-D3B6-4FA3-987D-F9554E593D41}" presName="sibTrans" presStyleLbl="sibTrans2D1" presStyleIdx="1" presStyleCnt="3"/>
      <dgm:spPr/>
    </dgm:pt>
    <dgm:pt modelId="{AF0ECA33-F554-4125-B337-28D3E5693C7C}" type="pres">
      <dgm:prSet presAssocID="{0806C315-D3B6-4FA3-987D-F9554E593D41}" presName="connectorText" presStyleLbl="sibTrans2D1" presStyleIdx="1" presStyleCnt="3"/>
      <dgm:spPr/>
    </dgm:pt>
    <dgm:pt modelId="{8191A994-A5C4-4529-B79F-A6E0B4DC7307}" type="pres">
      <dgm:prSet presAssocID="{6DA1827D-CEDD-485A-A134-2DC7E0AEB822}" presName="node" presStyleLbl="node1" presStyleIdx="2" presStyleCnt="3">
        <dgm:presLayoutVars>
          <dgm:bulletEnabled val="1"/>
        </dgm:presLayoutVars>
      </dgm:prSet>
      <dgm:spPr/>
    </dgm:pt>
    <dgm:pt modelId="{87D9FBD4-1CBD-48A8-AEA9-6F4173CD3906}" type="pres">
      <dgm:prSet presAssocID="{80C2C05D-A0F8-425D-96B0-533440B16FBB}" presName="sibTrans" presStyleLbl="sibTrans2D1" presStyleIdx="2" presStyleCnt="3"/>
      <dgm:spPr/>
    </dgm:pt>
    <dgm:pt modelId="{7B8D7378-3337-4D16-80B8-0E47F320AEF2}" type="pres">
      <dgm:prSet presAssocID="{80C2C05D-A0F8-425D-96B0-533440B16FBB}" presName="connectorText" presStyleLbl="sibTrans2D1" presStyleIdx="2" presStyleCnt="3"/>
      <dgm:spPr/>
    </dgm:pt>
  </dgm:ptLst>
  <dgm:cxnLst>
    <dgm:cxn modelId="{B89F5797-004C-43A6-B76D-D6AC585D4238}" srcId="{191D3302-4FCE-404D-A160-E2FD730B1B71}" destId="{4647AF21-271E-4CD5-8529-E151BF0B58C1}" srcOrd="0" destOrd="0" parTransId="{CCD7D4AC-DA5D-4105-8685-A1C3AD52CA21}" sibTransId="{58F97F9D-966C-4999-8873-AFE33E9EB07E}"/>
    <dgm:cxn modelId="{C43D529D-C0D8-4C65-8282-D5B659FA1EE9}" type="presOf" srcId="{6DA1827D-CEDD-485A-A134-2DC7E0AEB822}" destId="{8191A994-A5C4-4529-B79F-A6E0B4DC7307}" srcOrd="0" destOrd="0" presId="urn:microsoft.com/office/officeart/2005/8/layout/cycle2"/>
    <dgm:cxn modelId="{68EA289A-E0C3-41C1-8978-CA0CEDA4C12F}" type="presOf" srcId="{191D3302-4FCE-404D-A160-E2FD730B1B71}" destId="{1AA2FAE2-506C-4715-A851-D2B609B6E7D2}" srcOrd="0" destOrd="0" presId="urn:microsoft.com/office/officeart/2005/8/layout/cycle2"/>
    <dgm:cxn modelId="{B6C4E6EB-0F53-488F-88E4-355DB27D7927}" type="presOf" srcId="{80C2C05D-A0F8-425D-96B0-533440B16FBB}" destId="{87D9FBD4-1CBD-48A8-AEA9-6F4173CD3906}" srcOrd="0" destOrd="0" presId="urn:microsoft.com/office/officeart/2005/8/layout/cycle2"/>
    <dgm:cxn modelId="{295AA5B6-F88A-46F5-931D-D2CEC3E76994}" type="presOf" srcId="{0806C315-D3B6-4FA3-987D-F9554E593D41}" destId="{AF0ECA33-F554-4125-B337-28D3E5693C7C}" srcOrd="1" destOrd="0" presId="urn:microsoft.com/office/officeart/2005/8/layout/cycle2"/>
    <dgm:cxn modelId="{B67BC5AA-3838-4A2A-A23F-C918A83CF28A}" srcId="{191D3302-4FCE-404D-A160-E2FD730B1B71}" destId="{10AEA998-12DE-4337-9C37-A3790940FFCF}" srcOrd="1" destOrd="0" parTransId="{8280FC6A-6481-4767-83B2-143708672706}" sibTransId="{0806C315-D3B6-4FA3-987D-F9554E593D41}"/>
    <dgm:cxn modelId="{73279CC6-79B0-486D-9E11-8F85F39A9E17}" type="presOf" srcId="{80C2C05D-A0F8-425D-96B0-533440B16FBB}" destId="{7B8D7378-3337-4D16-80B8-0E47F320AEF2}" srcOrd="1" destOrd="0" presId="urn:microsoft.com/office/officeart/2005/8/layout/cycle2"/>
    <dgm:cxn modelId="{958F9703-23E3-454F-B718-CAE7E89ABA25}" type="presOf" srcId="{58F97F9D-966C-4999-8873-AFE33E9EB07E}" destId="{A166DEC6-1B08-4EED-A59E-8D1711B49EF5}" srcOrd="0" destOrd="0" presId="urn:microsoft.com/office/officeart/2005/8/layout/cycle2"/>
    <dgm:cxn modelId="{CD90E6B7-10A3-41A9-819F-F79DF9187E0D}" type="presOf" srcId="{58F97F9D-966C-4999-8873-AFE33E9EB07E}" destId="{5064694E-1F9B-4AD9-865C-08E71EF8D8D2}" srcOrd="1" destOrd="0" presId="urn:microsoft.com/office/officeart/2005/8/layout/cycle2"/>
    <dgm:cxn modelId="{BFD23D1C-9898-4133-89EA-4141A445D65C}" type="presOf" srcId="{0806C315-D3B6-4FA3-987D-F9554E593D41}" destId="{53EBED45-0DFE-48F0-8998-0A0271D68E13}" srcOrd="0" destOrd="0" presId="urn:microsoft.com/office/officeart/2005/8/layout/cycle2"/>
    <dgm:cxn modelId="{C32DCDC0-EA6D-4307-A780-0BB6A8D86363}" type="presOf" srcId="{10AEA998-12DE-4337-9C37-A3790940FFCF}" destId="{BAB16212-07EC-4A5E-9540-3DCB03D58E99}" srcOrd="0" destOrd="0" presId="urn:microsoft.com/office/officeart/2005/8/layout/cycle2"/>
    <dgm:cxn modelId="{8360E933-2B47-46C6-85DF-DBAD574E7262}" srcId="{191D3302-4FCE-404D-A160-E2FD730B1B71}" destId="{6DA1827D-CEDD-485A-A134-2DC7E0AEB822}" srcOrd="2" destOrd="0" parTransId="{C290B6FC-D3FC-4FC0-967E-9C81F3BF0BF3}" sibTransId="{80C2C05D-A0F8-425D-96B0-533440B16FBB}"/>
    <dgm:cxn modelId="{2C0F2BA2-47DE-470C-B3FE-34E98DF486E9}" type="presOf" srcId="{4647AF21-271E-4CD5-8529-E151BF0B58C1}" destId="{6CD6E598-99AB-41EB-8012-A6DDFA7AA9BE}" srcOrd="0" destOrd="0" presId="urn:microsoft.com/office/officeart/2005/8/layout/cycle2"/>
    <dgm:cxn modelId="{B9E796AC-AA3C-4B4D-A067-A9E51695859C}" type="presParOf" srcId="{1AA2FAE2-506C-4715-A851-D2B609B6E7D2}" destId="{6CD6E598-99AB-41EB-8012-A6DDFA7AA9BE}" srcOrd="0" destOrd="0" presId="urn:microsoft.com/office/officeart/2005/8/layout/cycle2"/>
    <dgm:cxn modelId="{7691DF2E-C8F9-468B-A6E3-D3CBDDB6168E}" type="presParOf" srcId="{1AA2FAE2-506C-4715-A851-D2B609B6E7D2}" destId="{A166DEC6-1B08-4EED-A59E-8D1711B49EF5}" srcOrd="1" destOrd="0" presId="urn:microsoft.com/office/officeart/2005/8/layout/cycle2"/>
    <dgm:cxn modelId="{CECE5682-043A-4548-9E0B-58E5D8FCB013}" type="presParOf" srcId="{A166DEC6-1B08-4EED-A59E-8D1711B49EF5}" destId="{5064694E-1F9B-4AD9-865C-08E71EF8D8D2}" srcOrd="0" destOrd="0" presId="urn:microsoft.com/office/officeart/2005/8/layout/cycle2"/>
    <dgm:cxn modelId="{56FA2876-3CDA-467E-80E9-DD8CAD9B782A}" type="presParOf" srcId="{1AA2FAE2-506C-4715-A851-D2B609B6E7D2}" destId="{BAB16212-07EC-4A5E-9540-3DCB03D58E99}" srcOrd="2" destOrd="0" presId="urn:microsoft.com/office/officeart/2005/8/layout/cycle2"/>
    <dgm:cxn modelId="{15C417AE-6002-4459-9F84-F857DF2CC6BD}" type="presParOf" srcId="{1AA2FAE2-506C-4715-A851-D2B609B6E7D2}" destId="{53EBED45-0DFE-48F0-8998-0A0271D68E13}" srcOrd="3" destOrd="0" presId="urn:microsoft.com/office/officeart/2005/8/layout/cycle2"/>
    <dgm:cxn modelId="{BB9C2D51-CE38-472D-8F00-511FC32E320F}" type="presParOf" srcId="{53EBED45-0DFE-48F0-8998-0A0271D68E13}" destId="{AF0ECA33-F554-4125-B337-28D3E5693C7C}" srcOrd="0" destOrd="0" presId="urn:microsoft.com/office/officeart/2005/8/layout/cycle2"/>
    <dgm:cxn modelId="{51EA84C4-B16D-4B37-82C4-A7933D33E8A8}" type="presParOf" srcId="{1AA2FAE2-506C-4715-A851-D2B609B6E7D2}" destId="{8191A994-A5C4-4529-B79F-A6E0B4DC7307}" srcOrd="4" destOrd="0" presId="urn:microsoft.com/office/officeart/2005/8/layout/cycle2"/>
    <dgm:cxn modelId="{5238FEDE-8FA4-467B-BCF3-DE54F4D75F08}" type="presParOf" srcId="{1AA2FAE2-506C-4715-A851-D2B609B6E7D2}" destId="{87D9FBD4-1CBD-48A8-AEA9-6F4173CD3906}" srcOrd="5" destOrd="0" presId="urn:microsoft.com/office/officeart/2005/8/layout/cycle2"/>
    <dgm:cxn modelId="{AA4FD00E-7F39-4F67-8C93-1FD1BA6F7ED3}" type="presParOf" srcId="{87D9FBD4-1CBD-48A8-AEA9-6F4173CD3906}" destId="{7B8D7378-3337-4D16-80B8-0E47F320AEF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546227-EBEB-4726-B4BB-F6725F24870E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15AA2B-6DC1-4FA1-8551-DDA5E7D1457F}">
      <dgm:prSet phldrT="[Text]"/>
      <dgm:spPr/>
      <dgm:t>
        <a:bodyPr/>
        <a:lstStyle/>
        <a:p>
          <a:r>
            <a:rPr lang="en-US" dirty="0" smtClean="0"/>
            <a:t>Emily Catalan	</a:t>
          </a:r>
          <a:endParaRPr lang="en-US" dirty="0"/>
        </a:p>
      </dgm:t>
    </dgm:pt>
    <dgm:pt modelId="{38546071-2AA9-4DDC-AC94-D8D9B8702888}" type="parTrans" cxnId="{F136A8AE-671E-4AF8-9E4A-05AB9A7E8D08}">
      <dgm:prSet/>
      <dgm:spPr/>
      <dgm:t>
        <a:bodyPr/>
        <a:lstStyle/>
        <a:p>
          <a:endParaRPr lang="en-US"/>
        </a:p>
      </dgm:t>
    </dgm:pt>
    <dgm:pt modelId="{69E26B86-CB7F-481D-940C-BF12B56B219F}" type="sibTrans" cxnId="{F136A8AE-671E-4AF8-9E4A-05AB9A7E8D08}">
      <dgm:prSet/>
      <dgm:spPr/>
      <dgm:t>
        <a:bodyPr/>
        <a:lstStyle/>
        <a:p>
          <a:endParaRPr lang="en-US"/>
        </a:p>
      </dgm:t>
    </dgm:pt>
    <dgm:pt modelId="{0B6F4C76-F89C-49DC-A681-B1C259807318}">
      <dgm:prSet phldrT="[Text]"/>
      <dgm:spPr/>
      <dgm:t>
        <a:bodyPr/>
        <a:lstStyle/>
        <a:p>
          <a:r>
            <a:rPr lang="en-US" dirty="0" smtClean="0"/>
            <a:t>Michael Robins</a:t>
          </a:r>
          <a:endParaRPr lang="en-US" dirty="0"/>
        </a:p>
      </dgm:t>
    </dgm:pt>
    <dgm:pt modelId="{85C45C37-7A1F-43E2-A825-BD65F8F2C3F7}" type="parTrans" cxnId="{1849BEA6-EF51-4716-BEEB-87E56F8F1C47}">
      <dgm:prSet/>
      <dgm:spPr/>
      <dgm:t>
        <a:bodyPr/>
        <a:lstStyle/>
        <a:p>
          <a:endParaRPr lang="en-US"/>
        </a:p>
      </dgm:t>
    </dgm:pt>
    <dgm:pt modelId="{40043F3D-EB7A-4547-9617-2B570D273D79}" type="sibTrans" cxnId="{1849BEA6-EF51-4716-BEEB-87E56F8F1C47}">
      <dgm:prSet/>
      <dgm:spPr/>
      <dgm:t>
        <a:bodyPr/>
        <a:lstStyle/>
        <a:p>
          <a:endParaRPr lang="en-US"/>
        </a:p>
      </dgm:t>
    </dgm:pt>
    <dgm:pt modelId="{C966A33F-AF3F-4966-B468-55BA235E353E}">
      <dgm:prSet phldrT="[Text]"/>
      <dgm:spPr/>
      <dgm:t>
        <a:bodyPr/>
        <a:lstStyle/>
        <a:p>
          <a:r>
            <a:rPr lang="en-US" dirty="0" smtClean="0"/>
            <a:t>Erica Madison</a:t>
          </a:r>
          <a:endParaRPr lang="en-US" dirty="0"/>
        </a:p>
      </dgm:t>
    </dgm:pt>
    <dgm:pt modelId="{8EA68EDD-8111-40EF-B225-F5C4043D1A87}" type="parTrans" cxnId="{64A3F92E-2E2C-413D-89B1-AEF791DD1B82}">
      <dgm:prSet/>
      <dgm:spPr/>
      <dgm:t>
        <a:bodyPr/>
        <a:lstStyle/>
        <a:p>
          <a:endParaRPr lang="en-US"/>
        </a:p>
      </dgm:t>
    </dgm:pt>
    <dgm:pt modelId="{E57D2169-20E9-417D-877B-E5428F43F775}" type="sibTrans" cxnId="{64A3F92E-2E2C-413D-89B1-AEF791DD1B82}">
      <dgm:prSet/>
      <dgm:spPr/>
      <dgm:t>
        <a:bodyPr/>
        <a:lstStyle/>
        <a:p>
          <a:endParaRPr lang="en-US"/>
        </a:p>
      </dgm:t>
    </dgm:pt>
    <dgm:pt modelId="{B8DAF3AF-300A-4DAF-936C-1F0DA34C6A5D}">
      <dgm:prSet/>
      <dgm:spPr/>
      <dgm:t>
        <a:bodyPr/>
        <a:lstStyle/>
        <a:p>
          <a:r>
            <a:rPr lang="en-US" dirty="0" smtClean="0"/>
            <a:t>Rhoda Altman</a:t>
          </a:r>
          <a:endParaRPr lang="en-US" dirty="0"/>
        </a:p>
      </dgm:t>
    </dgm:pt>
    <dgm:pt modelId="{D5A98283-781F-4B67-81E9-E6365EA23555}" type="parTrans" cxnId="{C1A95804-08AB-40D8-A6F8-0BAD07F6030A}">
      <dgm:prSet/>
      <dgm:spPr/>
      <dgm:t>
        <a:bodyPr/>
        <a:lstStyle/>
        <a:p>
          <a:endParaRPr lang="en-US"/>
        </a:p>
      </dgm:t>
    </dgm:pt>
    <dgm:pt modelId="{7A58EB52-9B56-4C9C-85BB-C69F42A1153F}" type="sibTrans" cxnId="{C1A95804-08AB-40D8-A6F8-0BAD07F6030A}">
      <dgm:prSet/>
      <dgm:spPr/>
      <dgm:t>
        <a:bodyPr/>
        <a:lstStyle/>
        <a:p>
          <a:endParaRPr lang="en-US"/>
        </a:p>
      </dgm:t>
    </dgm:pt>
    <dgm:pt modelId="{3D0DD37D-7948-46D5-9854-BA6FDC42F736}">
      <dgm:prSet/>
      <dgm:spPr/>
      <dgm:t>
        <a:bodyPr/>
        <a:lstStyle/>
        <a:p>
          <a:r>
            <a:rPr lang="en-US" dirty="0" smtClean="0"/>
            <a:t>Alex Bard</a:t>
          </a:r>
          <a:endParaRPr lang="en-US" dirty="0"/>
        </a:p>
      </dgm:t>
    </dgm:pt>
    <dgm:pt modelId="{C276556D-8034-40CA-9A68-11C023F793CF}" type="parTrans" cxnId="{DBD91593-806C-40C9-A49C-010EEC6BBBC9}">
      <dgm:prSet/>
      <dgm:spPr/>
      <dgm:t>
        <a:bodyPr/>
        <a:lstStyle/>
        <a:p>
          <a:endParaRPr lang="en-US"/>
        </a:p>
      </dgm:t>
    </dgm:pt>
    <dgm:pt modelId="{BB1B4CEE-50C0-4A57-99E0-3B6E37F33AF4}" type="sibTrans" cxnId="{DBD91593-806C-40C9-A49C-010EEC6BBBC9}">
      <dgm:prSet/>
      <dgm:spPr/>
      <dgm:t>
        <a:bodyPr/>
        <a:lstStyle/>
        <a:p>
          <a:endParaRPr lang="en-US"/>
        </a:p>
      </dgm:t>
    </dgm:pt>
    <dgm:pt modelId="{B77770C7-A744-4355-BD80-E42027CBC25D}" type="pres">
      <dgm:prSet presAssocID="{61546227-EBEB-4726-B4BB-F6725F24870E}" presName="linear" presStyleCnt="0">
        <dgm:presLayoutVars>
          <dgm:dir/>
          <dgm:animLvl val="lvl"/>
          <dgm:resizeHandles val="exact"/>
        </dgm:presLayoutVars>
      </dgm:prSet>
      <dgm:spPr/>
    </dgm:pt>
    <dgm:pt modelId="{92CDC0A3-8592-44C2-8459-08057D6D6E76}" type="pres">
      <dgm:prSet presAssocID="{DF15AA2B-6DC1-4FA1-8551-DDA5E7D1457F}" presName="parentLin" presStyleCnt="0"/>
      <dgm:spPr/>
    </dgm:pt>
    <dgm:pt modelId="{80B21746-CA21-4763-A7E5-03EE11BB859F}" type="pres">
      <dgm:prSet presAssocID="{DF15AA2B-6DC1-4FA1-8551-DDA5E7D1457F}" presName="parentLeftMargin" presStyleLbl="node1" presStyleIdx="0" presStyleCnt="5"/>
      <dgm:spPr/>
    </dgm:pt>
    <dgm:pt modelId="{A42B7A96-D575-4254-BD30-D6D8E3C9CB6E}" type="pres">
      <dgm:prSet presAssocID="{DF15AA2B-6DC1-4FA1-8551-DDA5E7D1457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04D2E6B-3A5F-42FD-9170-FB2440F07449}" type="pres">
      <dgm:prSet presAssocID="{DF15AA2B-6DC1-4FA1-8551-DDA5E7D1457F}" presName="negativeSpace" presStyleCnt="0"/>
      <dgm:spPr/>
    </dgm:pt>
    <dgm:pt modelId="{475531BD-2749-4D3B-A295-D272379D6531}" type="pres">
      <dgm:prSet presAssocID="{DF15AA2B-6DC1-4FA1-8551-DDA5E7D1457F}" presName="childText" presStyleLbl="conFgAcc1" presStyleIdx="0" presStyleCnt="5">
        <dgm:presLayoutVars>
          <dgm:bulletEnabled val="1"/>
        </dgm:presLayoutVars>
      </dgm:prSet>
      <dgm:spPr/>
    </dgm:pt>
    <dgm:pt modelId="{7459F4CC-36F8-4877-8B96-72832EE45C05}" type="pres">
      <dgm:prSet presAssocID="{69E26B86-CB7F-481D-940C-BF12B56B219F}" presName="spaceBetweenRectangles" presStyleCnt="0"/>
      <dgm:spPr/>
    </dgm:pt>
    <dgm:pt modelId="{0FE0DD89-E612-4D53-AF41-500A2AC8D70D}" type="pres">
      <dgm:prSet presAssocID="{0B6F4C76-F89C-49DC-A681-B1C259807318}" presName="parentLin" presStyleCnt="0"/>
      <dgm:spPr/>
    </dgm:pt>
    <dgm:pt modelId="{720967DB-347B-49DC-8F9F-B0C002999208}" type="pres">
      <dgm:prSet presAssocID="{0B6F4C76-F89C-49DC-A681-B1C259807318}" presName="parentLeftMargin" presStyleLbl="node1" presStyleIdx="0" presStyleCnt="5"/>
      <dgm:spPr/>
    </dgm:pt>
    <dgm:pt modelId="{298F4F00-B845-47C0-BC3B-B5AB57554FC9}" type="pres">
      <dgm:prSet presAssocID="{0B6F4C76-F89C-49DC-A681-B1C25980731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7ED915A-535D-4E56-886C-D373A951CEA1}" type="pres">
      <dgm:prSet presAssocID="{0B6F4C76-F89C-49DC-A681-B1C259807318}" presName="negativeSpace" presStyleCnt="0"/>
      <dgm:spPr/>
    </dgm:pt>
    <dgm:pt modelId="{8A4737D4-03C7-4D62-8FFB-562182316349}" type="pres">
      <dgm:prSet presAssocID="{0B6F4C76-F89C-49DC-A681-B1C259807318}" presName="childText" presStyleLbl="conFgAcc1" presStyleIdx="1" presStyleCnt="5">
        <dgm:presLayoutVars>
          <dgm:bulletEnabled val="1"/>
        </dgm:presLayoutVars>
      </dgm:prSet>
      <dgm:spPr/>
    </dgm:pt>
    <dgm:pt modelId="{93774DB0-7D74-4613-9056-2AE9C1196B46}" type="pres">
      <dgm:prSet presAssocID="{40043F3D-EB7A-4547-9617-2B570D273D79}" presName="spaceBetweenRectangles" presStyleCnt="0"/>
      <dgm:spPr/>
    </dgm:pt>
    <dgm:pt modelId="{97160546-F182-4DB3-8972-5CC1ACFB4D96}" type="pres">
      <dgm:prSet presAssocID="{C966A33F-AF3F-4966-B468-55BA235E353E}" presName="parentLin" presStyleCnt="0"/>
      <dgm:spPr/>
    </dgm:pt>
    <dgm:pt modelId="{8E01A351-57E5-46B0-80C3-36DF27502ADE}" type="pres">
      <dgm:prSet presAssocID="{C966A33F-AF3F-4966-B468-55BA235E353E}" presName="parentLeftMargin" presStyleLbl="node1" presStyleIdx="1" presStyleCnt="5"/>
      <dgm:spPr/>
    </dgm:pt>
    <dgm:pt modelId="{57640D87-F87D-4B21-95CA-B21BE83EFB19}" type="pres">
      <dgm:prSet presAssocID="{C966A33F-AF3F-4966-B468-55BA235E353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757D802-CD11-4DAF-A64B-053210F73020}" type="pres">
      <dgm:prSet presAssocID="{C966A33F-AF3F-4966-B468-55BA235E353E}" presName="negativeSpace" presStyleCnt="0"/>
      <dgm:spPr/>
    </dgm:pt>
    <dgm:pt modelId="{330E865A-E321-483D-AFB3-452DD5F8A3DA}" type="pres">
      <dgm:prSet presAssocID="{C966A33F-AF3F-4966-B468-55BA235E353E}" presName="childText" presStyleLbl="conFgAcc1" presStyleIdx="2" presStyleCnt="5">
        <dgm:presLayoutVars>
          <dgm:bulletEnabled val="1"/>
        </dgm:presLayoutVars>
      </dgm:prSet>
      <dgm:spPr/>
    </dgm:pt>
    <dgm:pt modelId="{ADB56C56-66B0-4012-BD2E-47ABF18DC0CB}" type="pres">
      <dgm:prSet presAssocID="{E57D2169-20E9-417D-877B-E5428F43F775}" presName="spaceBetweenRectangles" presStyleCnt="0"/>
      <dgm:spPr/>
    </dgm:pt>
    <dgm:pt modelId="{C2911AC7-681F-4577-A51D-A9F80D8D0460}" type="pres">
      <dgm:prSet presAssocID="{B8DAF3AF-300A-4DAF-936C-1F0DA34C6A5D}" presName="parentLin" presStyleCnt="0"/>
      <dgm:spPr/>
    </dgm:pt>
    <dgm:pt modelId="{DEE59FFE-1C86-463A-A791-314723841DEE}" type="pres">
      <dgm:prSet presAssocID="{B8DAF3AF-300A-4DAF-936C-1F0DA34C6A5D}" presName="parentLeftMargin" presStyleLbl="node1" presStyleIdx="2" presStyleCnt="5"/>
      <dgm:spPr/>
    </dgm:pt>
    <dgm:pt modelId="{89AD3998-ACF6-4DF9-9CDA-B0A17899B556}" type="pres">
      <dgm:prSet presAssocID="{B8DAF3AF-300A-4DAF-936C-1F0DA34C6A5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9BD64-D9EC-4AF6-9D41-DEE4F8A08BED}" type="pres">
      <dgm:prSet presAssocID="{B8DAF3AF-300A-4DAF-936C-1F0DA34C6A5D}" presName="negativeSpace" presStyleCnt="0"/>
      <dgm:spPr/>
    </dgm:pt>
    <dgm:pt modelId="{F20A5E75-04AB-4B86-90BC-5FCBD7CC1D93}" type="pres">
      <dgm:prSet presAssocID="{B8DAF3AF-300A-4DAF-936C-1F0DA34C6A5D}" presName="childText" presStyleLbl="conFgAcc1" presStyleIdx="3" presStyleCnt="5">
        <dgm:presLayoutVars>
          <dgm:bulletEnabled val="1"/>
        </dgm:presLayoutVars>
      </dgm:prSet>
      <dgm:spPr/>
    </dgm:pt>
    <dgm:pt modelId="{8ECD79EE-3CF7-470B-8964-DAACD242A712}" type="pres">
      <dgm:prSet presAssocID="{7A58EB52-9B56-4C9C-85BB-C69F42A1153F}" presName="spaceBetweenRectangles" presStyleCnt="0"/>
      <dgm:spPr/>
    </dgm:pt>
    <dgm:pt modelId="{8AEF0CCC-560B-4BCA-BA6A-A43AD5976027}" type="pres">
      <dgm:prSet presAssocID="{3D0DD37D-7948-46D5-9854-BA6FDC42F736}" presName="parentLin" presStyleCnt="0"/>
      <dgm:spPr/>
    </dgm:pt>
    <dgm:pt modelId="{1CA2360C-F9C8-4B74-A086-5E70BC4FB51F}" type="pres">
      <dgm:prSet presAssocID="{3D0DD37D-7948-46D5-9854-BA6FDC42F736}" presName="parentLeftMargin" presStyleLbl="node1" presStyleIdx="3" presStyleCnt="5"/>
      <dgm:spPr/>
    </dgm:pt>
    <dgm:pt modelId="{BDB0F986-01C4-4C05-AF73-5DD9FFF5EEAC}" type="pres">
      <dgm:prSet presAssocID="{3D0DD37D-7948-46D5-9854-BA6FDC42F736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9BD88E6-1762-4FFA-8625-A167EC4B922C}" type="pres">
      <dgm:prSet presAssocID="{3D0DD37D-7948-46D5-9854-BA6FDC42F736}" presName="negativeSpace" presStyleCnt="0"/>
      <dgm:spPr/>
    </dgm:pt>
    <dgm:pt modelId="{B3F371B1-5841-4E27-8A6D-514621266AC2}" type="pres">
      <dgm:prSet presAssocID="{3D0DD37D-7948-46D5-9854-BA6FDC42F73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96EBDA1-C662-4A65-B4FA-73C7998ECAA6}" type="presOf" srcId="{3D0DD37D-7948-46D5-9854-BA6FDC42F736}" destId="{BDB0F986-01C4-4C05-AF73-5DD9FFF5EEAC}" srcOrd="1" destOrd="0" presId="urn:microsoft.com/office/officeart/2005/8/layout/list1"/>
    <dgm:cxn modelId="{64A3F92E-2E2C-413D-89B1-AEF791DD1B82}" srcId="{61546227-EBEB-4726-B4BB-F6725F24870E}" destId="{C966A33F-AF3F-4966-B468-55BA235E353E}" srcOrd="2" destOrd="0" parTransId="{8EA68EDD-8111-40EF-B225-F5C4043D1A87}" sibTransId="{E57D2169-20E9-417D-877B-E5428F43F775}"/>
    <dgm:cxn modelId="{A01A6313-0F9B-4597-B46F-1B22A574164B}" type="presOf" srcId="{B8DAF3AF-300A-4DAF-936C-1F0DA34C6A5D}" destId="{DEE59FFE-1C86-463A-A791-314723841DEE}" srcOrd="0" destOrd="0" presId="urn:microsoft.com/office/officeart/2005/8/layout/list1"/>
    <dgm:cxn modelId="{1849BEA6-EF51-4716-BEEB-87E56F8F1C47}" srcId="{61546227-EBEB-4726-B4BB-F6725F24870E}" destId="{0B6F4C76-F89C-49DC-A681-B1C259807318}" srcOrd="1" destOrd="0" parTransId="{85C45C37-7A1F-43E2-A825-BD65F8F2C3F7}" sibTransId="{40043F3D-EB7A-4547-9617-2B570D273D79}"/>
    <dgm:cxn modelId="{C1A95804-08AB-40D8-A6F8-0BAD07F6030A}" srcId="{61546227-EBEB-4726-B4BB-F6725F24870E}" destId="{B8DAF3AF-300A-4DAF-936C-1F0DA34C6A5D}" srcOrd="3" destOrd="0" parTransId="{D5A98283-781F-4B67-81E9-E6365EA23555}" sibTransId="{7A58EB52-9B56-4C9C-85BB-C69F42A1153F}"/>
    <dgm:cxn modelId="{D3CB6E2F-D315-48C2-B195-E45E94333B1B}" type="presOf" srcId="{C966A33F-AF3F-4966-B468-55BA235E353E}" destId="{8E01A351-57E5-46B0-80C3-36DF27502ADE}" srcOrd="0" destOrd="0" presId="urn:microsoft.com/office/officeart/2005/8/layout/list1"/>
    <dgm:cxn modelId="{F136A8AE-671E-4AF8-9E4A-05AB9A7E8D08}" srcId="{61546227-EBEB-4726-B4BB-F6725F24870E}" destId="{DF15AA2B-6DC1-4FA1-8551-DDA5E7D1457F}" srcOrd="0" destOrd="0" parTransId="{38546071-2AA9-4DDC-AC94-D8D9B8702888}" sibTransId="{69E26B86-CB7F-481D-940C-BF12B56B219F}"/>
    <dgm:cxn modelId="{63DA0636-0B7B-4E8A-BD6D-4F6EEAC48004}" type="presOf" srcId="{B8DAF3AF-300A-4DAF-936C-1F0DA34C6A5D}" destId="{89AD3998-ACF6-4DF9-9CDA-B0A17899B556}" srcOrd="1" destOrd="0" presId="urn:microsoft.com/office/officeart/2005/8/layout/list1"/>
    <dgm:cxn modelId="{6F85FC30-E9E3-4518-AB9F-A19ECD0EAB9B}" type="presOf" srcId="{61546227-EBEB-4726-B4BB-F6725F24870E}" destId="{B77770C7-A744-4355-BD80-E42027CBC25D}" srcOrd="0" destOrd="0" presId="urn:microsoft.com/office/officeart/2005/8/layout/list1"/>
    <dgm:cxn modelId="{51A1D574-F0B0-4A92-99E4-B35E2E1DFC6F}" type="presOf" srcId="{DF15AA2B-6DC1-4FA1-8551-DDA5E7D1457F}" destId="{80B21746-CA21-4763-A7E5-03EE11BB859F}" srcOrd="0" destOrd="0" presId="urn:microsoft.com/office/officeart/2005/8/layout/list1"/>
    <dgm:cxn modelId="{F5554E2D-897C-4406-8C22-0EFBC2C6E57B}" type="presOf" srcId="{C966A33F-AF3F-4966-B468-55BA235E353E}" destId="{57640D87-F87D-4B21-95CA-B21BE83EFB19}" srcOrd="1" destOrd="0" presId="urn:microsoft.com/office/officeart/2005/8/layout/list1"/>
    <dgm:cxn modelId="{A6D9CF6E-D460-4D6C-AC74-D274AADD0E83}" type="presOf" srcId="{3D0DD37D-7948-46D5-9854-BA6FDC42F736}" destId="{1CA2360C-F9C8-4B74-A086-5E70BC4FB51F}" srcOrd="0" destOrd="0" presId="urn:microsoft.com/office/officeart/2005/8/layout/list1"/>
    <dgm:cxn modelId="{FC0E1AB2-D977-4FF7-9FEB-B0DB9CA5708F}" type="presOf" srcId="{0B6F4C76-F89C-49DC-A681-B1C259807318}" destId="{720967DB-347B-49DC-8F9F-B0C002999208}" srcOrd="0" destOrd="0" presId="urn:microsoft.com/office/officeart/2005/8/layout/list1"/>
    <dgm:cxn modelId="{84A9D76D-41B2-487B-8976-F7D702130968}" type="presOf" srcId="{0B6F4C76-F89C-49DC-A681-B1C259807318}" destId="{298F4F00-B845-47C0-BC3B-B5AB57554FC9}" srcOrd="1" destOrd="0" presId="urn:microsoft.com/office/officeart/2005/8/layout/list1"/>
    <dgm:cxn modelId="{DBD91593-806C-40C9-A49C-010EEC6BBBC9}" srcId="{61546227-EBEB-4726-B4BB-F6725F24870E}" destId="{3D0DD37D-7948-46D5-9854-BA6FDC42F736}" srcOrd="4" destOrd="0" parTransId="{C276556D-8034-40CA-9A68-11C023F793CF}" sibTransId="{BB1B4CEE-50C0-4A57-99E0-3B6E37F33AF4}"/>
    <dgm:cxn modelId="{123E8859-F839-4B8F-9D68-ACBE41624C79}" type="presOf" srcId="{DF15AA2B-6DC1-4FA1-8551-DDA5E7D1457F}" destId="{A42B7A96-D575-4254-BD30-D6D8E3C9CB6E}" srcOrd="1" destOrd="0" presId="urn:microsoft.com/office/officeart/2005/8/layout/list1"/>
    <dgm:cxn modelId="{30344702-47EC-4E84-BE1E-E23862FD4DB4}" type="presParOf" srcId="{B77770C7-A744-4355-BD80-E42027CBC25D}" destId="{92CDC0A3-8592-44C2-8459-08057D6D6E76}" srcOrd="0" destOrd="0" presId="urn:microsoft.com/office/officeart/2005/8/layout/list1"/>
    <dgm:cxn modelId="{6D9D7974-E08B-4D32-BFD9-39F47DBDF193}" type="presParOf" srcId="{92CDC0A3-8592-44C2-8459-08057D6D6E76}" destId="{80B21746-CA21-4763-A7E5-03EE11BB859F}" srcOrd="0" destOrd="0" presId="urn:microsoft.com/office/officeart/2005/8/layout/list1"/>
    <dgm:cxn modelId="{5978E9A6-E465-4D7C-8642-09E476C137D1}" type="presParOf" srcId="{92CDC0A3-8592-44C2-8459-08057D6D6E76}" destId="{A42B7A96-D575-4254-BD30-D6D8E3C9CB6E}" srcOrd="1" destOrd="0" presId="urn:microsoft.com/office/officeart/2005/8/layout/list1"/>
    <dgm:cxn modelId="{DBBB823F-6F29-443F-9B25-BEB77F590571}" type="presParOf" srcId="{B77770C7-A744-4355-BD80-E42027CBC25D}" destId="{B04D2E6B-3A5F-42FD-9170-FB2440F07449}" srcOrd="1" destOrd="0" presId="urn:microsoft.com/office/officeart/2005/8/layout/list1"/>
    <dgm:cxn modelId="{A55F0798-C8B0-4F30-8ED6-1BCD30D8398A}" type="presParOf" srcId="{B77770C7-A744-4355-BD80-E42027CBC25D}" destId="{475531BD-2749-4D3B-A295-D272379D6531}" srcOrd="2" destOrd="0" presId="urn:microsoft.com/office/officeart/2005/8/layout/list1"/>
    <dgm:cxn modelId="{DE409D17-45F6-4812-A677-BF5948933D0B}" type="presParOf" srcId="{B77770C7-A744-4355-BD80-E42027CBC25D}" destId="{7459F4CC-36F8-4877-8B96-72832EE45C05}" srcOrd="3" destOrd="0" presId="urn:microsoft.com/office/officeart/2005/8/layout/list1"/>
    <dgm:cxn modelId="{061D4580-9830-448D-8FEA-2950F888C1A3}" type="presParOf" srcId="{B77770C7-A744-4355-BD80-E42027CBC25D}" destId="{0FE0DD89-E612-4D53-AF41-500A2AC8D70D}" srcOrd="4" destOrd="0" presId="urn:microsoft.com/office/officeart/2005/8/layout/list1"/>
    <dgm:cxn modelId="{246D6C8C-A31B-4409-B941-920A415680E0}" type="presParOf" srcId="{0FE0DD89-E612-4D53-AF41-500A2AC8D70D}" destId="{720967DB-347B-49DC-8F9F-B0C002999208}" srcOrd="0" destOrd="0" presId="urn:microsoft.com/office/officeart/2005/8/layout/list1"/>
    <dgm:cxn modelId="{29982DC2-C567-452B-BF69-C356602A7FE8}" type="presParOf" srcId="{0FE0DD89-E612-4D53-AF41-500A2AC8D70D}" destId="{298F4F00-B845-47C0-BC3B-B5AB57554FC9}" srcOrd="1" destOrd="0" presId="urn:microsoft.com/office/officeart/2005/8/layout/list1"/>
    <dgm:cxn modelId="{2434E969-8739-4C17-B037-35E881EBE2B0}" type="presParOf" srcId="{B77770C7-A744-4355-BD80-E42027CBC25D}" destId="{97ED915A-535D-4E56-886C-D373A951CEA1}" srcOrd="5" destOrd="0" presId="urn:microsoft.com/office/officeart/2005/8/layout/list1"/>
    <dgm:cxn modelId="{4588F291-0E48-4BFA-9847-6D15BD55F59C}" type="presParOf" srcId="{B77770C7-A744-4355-BD80-E42027CBC25D}" destId="{8A4737D4-03C7-4D62-8FFB-562182316349}" srcOrd="6" destOrd="0" presId="urn:microsoft.com/office/officeart/2005/8/layout/list1"/>
    <dgm:cxn modelId="{4C0211FC-AA67-4F4D-95EE-8333E8AE0C74}" type="presParOf" srcId="{B77770C7-A744-4355-BD80-E42027CBC25D}" destId="{93774DB0-7D74-4613-9056-2AE9C1196B46}" srcOrd="7" destOrd="0" presId="urn:microsoft.com/office/officeart/2005/8/layout/list1"/>
    <dgm:cxn modelId="{8121F54F-92B4-4A67-8471-B89EDA5C5A9A}" type="presParOf" srcId="{B77770C7-A744-4355-BD80-E42027CBC25D}" destId="{97160546-F182-4DB3-8972-5CC1ACFB4D96}" srcOrd="8" destOrd="0" presId="urn:microsoft.com/office/officeart/2005/8/layout/list1"/>
    <dgm:cxn modelId="{A479EB1A-32F1-433B-9772-B639EFF6B74C}" type="presParOf" srcId="{97160546-F182-4DB3-8972-5CC1ACFB4D96}" destId="{8E01A351-57E5-46B0-80C3-36DF27502ADE}" srcOrd="0" destOrd="0" presId="urn:microsoft.com/office/officeart/2005/8/layout/list1"/>
    <dgm:cxn modelId="{1D60B6DF-600C-4CAD-BB5A-EA058833D551}" type="presParOf" srcId="{97160546-F182-4DB3-8972-5CC1ACFB4D96}" destId="{57640D87-F87D-4B21-95CA-B21BE83EFB19}" srcOrd="1" destOrd="0" presId="urn:microsoft.com/office/officeart/2005/8/layout/list1"/>
    <dgm:cxn modelId="{4623F623-88F7-4C01-BBEB-0904753078E7}" type="presParOf" srcId="{B77770C7-A744-4355-BD80-E42027CBC25D}" destId="{E757D802-CD11-4DAF-A64B-053210F73020}" srcOrd="9" destOrd="0" presId="urn:microsoft.com/office/officeart/2005/8/layout/list1"/>
    <dgm:cxn modelId="{3797837A-113D-4193-893E-93E132C6719A}" type="presParOf" srcId="{B77770C7-A744-4355-BD80-E42027CBC25D}" destId="{330E865A-E321-483D-AFB3-452DD5F8A3DA}" srcOrd="10" destOrd="0" presId="urn:microsoft.com/office/officeart/2005/8/layout/list1"/>
    <dgm:cxn modelId="{C46EE914-5CFA-4519-BB4E-DE0F9DAE1CD2}" type="presParOf" srcId="{B77770C7-A744-4355-BD80-E42027CBC25D}" destId="{ADB56C56-66B0-4012-BD2E-47ABF18DC0CB}" srcOrd="11" destOrd="0" presId="urn:microsoft.com/office/officeart/2005/8/layout/list1"/>
    <dgm:cxn modelId="{6D274C7D-1F28-4970-99D2-F502BE038F45}" type="presParOf" srcId="{B77770C7-A744-4355-BD80-E42027CBC25D}" destId="{C2911AC7-681F-4577-A51D-A9F80D8D0460}" srcOrd="12" destOrd="0" presId="urn:microsoft.com/office/officeart/2005/8/layout/list1"/>
    <dgm:cxn modelId="{B30CA951-28F5-458A-81EF-74A1D6D16ADB}" type="presParOf" srcId="{C2911AC7-681F-4577-A51D-A9F80D8D0460}" destId="{DEE59FFE-1C86-463A-A791-314723841DEE}" srcOrd="0" destOrd="0" presId="urn:microsoft.com/office/officeart/2005/8/layout/list1"/>
    <dgm:cxn modelId="{1862F38C-24C6-4804-9237-E8ED8A48FEE8}" type="presParOf" srcId="{C2911AC7-681F-4577-A51D-A9F80D8D0460}" destId="{89AD3998-ACF6-4DF9-9CDA-B0A17899B556}" srcOrd="1" destOrd="0" presId="urn:microsoft.com/office/officeart/2005/8/layout/list1"/>
    <dgm:cxn modelId="{AD878F0A-1833-4512-BF43-CBA79EB45FBD}" type="presParOf" srcId="{B77770C7-A744-4355-BD80-E42027CBC25D}" destId="{9DA9BD64-D9EC-4AF6-9D41-DEE4F8A08BED}" srcOrd="13" destOrd="0" presId="urn:microsoft.com/office/officeart/2005/8/layout/list1"/>
    <dgm:cxn modelId="{FCF83032-A075-4EA6-A573-53A32D1923E0}" type="presParOf" srcId="{B77770C7-A744-4355-BD80-E42027CBC25D}" destId="{F20A5E75-04AB-4B86-90BC-5FCBD7CC1D93}" srcOrd="14" destOrd="0" presId="urn:microsoft.com/office/officeart/2005/8/layout/list1"/>
    <dgm:cxn modelId="{68E974B6-6879-46FD-A1B1-FC54823181C0}" type="presParOf" srcId="{B77770C7-A744-4355-BD80-E42027CBC25D}" destId="{8ECD79EE-3CF7-470B-8964-DAACD242A712}" srcOrd="15" destOrd="0" presId="urn:microsoft.com/office/officeart/2005/8/layout/list1"/>
    <dgm:cxn modelId="{AAD6BC01-281A-4E73-BA90-0E3386FBC0D4}" type="presParOf" srcId="{B77770C7-A744-4355-BD80-E42027CBC25D}" destId="{8AEF0CCC-560B-4BCA-BA6A-A43AD5976027}" srcOrd="16" destOrd="0" presId="urn:microsoft.com/office/officeart/2005/8/layout/list1"/>
    <dgm:cxn modelId="{F8F51D32-8CE4-4412-9060-B525DFE0AF25}" type="presParOf" srcId="{8AEF0CCC-560B-4BCA-BA6A-A43AD5976027}" destId="{1CA2360C-F9C8-4B74-A086-5E70BC4FB51F}" srcOrd="0" destOrd="0" presId="urn:microsoft.com/office/officeart/2005/8/layout/list1"/>
    <dgm:cxn modelId="{26764D50-491F-4A74-A72B-182ED4636ED1}" type="presParOf" srcId="{8AEF0CCC-560B-4BCA-BA6A-A43AD5976027}" destId="{BDB0F986-01C4-4C05-AF73-5DD9FFF5EEAC}" srcOrd="1" destOrd="0" presId="urn:microsoft.com/office/officeart/2005/8/layout/list1"/>
    <dgm:cxn modelId="{5BD2DC12-10D5-46F2-B78D-38F39E669685}" type="presParOf" srcId="{B77770C7-A744-4355-BD80-E42027CBC25D}" destId="{F9BD88E6-1762-4FFA-8625-A167EC4B922C}" srcOrd="17" destOrd="0" presId="urn:microsoft.com/office/officeart/2005/8/layout/list1"/>
    <dgm:cxn modelId="{59614284-E2A6-494F-B4EB-2DC06EE59F5A}" type="presParOf" srcId="{B77770C7-A744-4355-BD80-E42027CBC25D}" destId="{B3F371B1-5841-4E27-8A6D-514621266AC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D6E598-99AB-41EB-8012-A6DDFA7AA9BE}">
      <dsp:nvSpPr>
        <dsp:cNvPr id="0" name=""/>
        <dsp:cNvSpPr/>
      </dsp:nvSpPr>
      <dsp:spPr>
        <a:xfrm>
          <a:off x="2590792" y="0"/>
          <a:ext cx="2106662" cy="21066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dirty="0" smtClean="0"/>
            <a:t>Tour artist studios</a:t>
          </a:r>
          <a:endParaRPr lang="en-US" sz="2800" kern="1200" dirty="0"/>
        </a:p>
      </dsp:txBody>
      <dsp:txXfrm>
        <a:off x="2899306" y="308514"/>
        <a:ext cx="1489634" cy="1489634"/>
      </dsp:txXfrm>
    </dsp:sp>
    <dsp:sp modelId="{A166DEC6-1B08-4EED-A59E-8D1711B49EF5}">
      <dsp:nvSpPr>
        <dsp:cNvPr id="0" name=""/>
        <dsp:cNvSpPr/>
      </dsp:nvSpPr>
      <dsp:spPr>
        <a:xfrm rot="3623568">
          <a:off x="4138026" y="2053774"/>
          <a:ext cx="553211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4180010" y="2123827"/>
        <a:ext cx="387248" cy="426598"/>
      </dsp:txXfrm>
    </dsp:sp>
    <dsp:sp modelId="{BAB16212-07EC-4A5E-9540-3DCB03D58E99}">
      <dsp:nvSpPr>
        <dsp:cNvPr id="0" name=""/>
        <dsp:cNvSpPr/>
      </dsp:nvSpPr>
      <dsp:spPr>
        <a:xfrm>
          <a:off x="4147280" y="2739111"/>
          <a:ext cx="2106662" cy="21066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dirty="0" smtClean="0"/>
            <a:t>Visit galleries</a:t>
          </a:r>
          <a:endParaRPr lang="en-US" sz="2800" kern="1200" dirty="0"/>
        </a:p>
      </dsp:txBody>
      <dsp:txXfrm>
        <a:off x="4455794" y="3047625"/>
        <a:ext cx="1489634" cy="1489634"/>
      </dsp:txXfrm>
    </dsp:sp>
    <dsp:sp modelId="{53EBED45-0DFE-48F0-8998-0A0271D68E13}">
      <dsp:nvSpPr>
        <dsp:cNvPr id="0" name=""/>
        <dsp:cNvSpPr/>
      </dsp:nvSpPr>
      <dsp:spPr>
        <a:xfrm rot="10800000">
          <a:off x="3355609" y="3436943"/>
          <a:ext cx="55944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0800000">
        <a:off x="3523443" y="3579143"/>
        <a:ext cx="391613" cy="426598"/>
      </dsp:txXfrm>
    </dsp:sp>
    <dsp:sp modelId="{8191A994-A5C4-4529-B79F-A6E0B4DC7307}">
      <dsp:nvSpPr>
        <dsp:cNvPr id="0" name=""/>
        <dsp:cNvSpPr/>
      </dsp:nvSpPr>
      <dsp:spPr>
        <a:xfrm>
          <a:off x="985057" y="2739111"/>
          <a:ext cx="2106662" cy="21066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smtClean="0"/>
            <a:t>Attend lectures by artists</a:t>
          </a:r>
          <a:endParaRPr lang="en-US" sz="2800" kern="1200"/>
        </a:p>
      </dsp:txBody>
      <dsp:txXfrm>
        <a:off x="1293571" y="3047625"/>
        <a:ext cx="1489634" cy="1489634"/>
      </dsp:txXfrm>
    </dsp:sp>
    <dsp:sp modelId="{87D9FBD4-1CBD-48A8-AEA9-6F4173CD3906}">
      <dsp:nvSpPr>
        <dsp:cNvPr id="0" name=""/>
        <dsp:cNvSpPr/>
      </dsp:nvSpPr>
      <dsp:spPr>
        <a:xfrm rot="18022793">
          <a:off x="2550021" y="2081213"/>
          <a:ext cx="566260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2592004" y="2296689"/>
        <a:ext cx="396382" cy="426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5531BD-2749-4D3B-A295-D272379D6531}">
      <dsp:nvSpPr>
        <dsp:cNvPr id="0" name=""/>
        <dsp:cNvSpPr/>
      </dsp:nvSpPr>
      <dsp:spPr>
        <a:xfrm>
          <a:off x="0" y="408578"/>
          <a:ext cx="7239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2B7A96-D575-4254-BD30-D6D8E3C9CB6E}">
      <dsp:nvSpPr>
        <dsp:cNvPr id="0" name=""/>
        <dsp:cNvSpPr/>
      </dsp:nvSpPr>
      <dsp:spPr>
        <a:xfrm>
          <a:off x="361950" y="98618"/>
          <a:ext cx="506730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Emily Catalan	</a:t>
          </a:r>
          <a:endParaRPr lang="en-US" sz="2100" kern="1200" dirty="0"/>
        </a:p>
      </dsp:txBody>
      <dsp:txXfrm>
        <a:off x="392212" y="128880"/>
        <a:ext cx="5006776" cy="559396"/>
      </dsp:txXfrm>
    </dsp:sp>
    <dsp:sp modelId="{8A4737D4-03C7-4D62-8FFB-562182316349}">
      <dsp:nvSpPr>
        <dsp:cNvPr id="0" name=""/>
        <dsp:cNvSpPr/>
      </dsp:nvSpPr>
      <dsp:spPr>
        <a:xfrm>
          <a:off x="0" y="1361138"/>
          <a:ext cx="7239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8F4F00-B845-47C0-BC3B-B5AB57554FC9}">
      <dsp:nvSpPr>
        <dsp:cNvPr id="0" name=""/>
        <dsp:cNvSpPr/>
      </dsp:nvSpPr>
      <dsp:spPr>
        <a:xfrm>
          <a:off x="361950" y="1051178"/>
          <a:ext cx="506730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Michael Robins</a:t>
          </a:r>
          <a:endParaRPr lang="en-US" sz="2100" kern="1200" dirty="0"/>
        </a:p>
      </dsp:txBody>
      <dsp:txXfrm>
        <a:off x="392212" y="1081440"/>
        <a:ext cx="5006776" cy="559396"/>
      </dsp:txXfrm>
    </dsp:sp>
    <dsp:sp modelId="{330E865A-E321-483D-AFB3-452DD5F8A3DA}">
      <dsp:nvSpPr>
        <dsp:cNvPr id="0" name=""/>
        <dsp:cNvSpPr/>
      </dsp:nvSpPr>
      <dsp:spPr>
        <a:xfrm>
          <a:off x="0" y="2313699"/>
          <a:ext cx="7239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640D87-F87D-4B21-95CA-B21BE83EFB19}">
      <dsp:nvSpPr>
        <dsp:cNvPr id="0" name=""/>
        <dsp:cNvSpPr/>
      </dsp:nvSpPr>
      <dsp:spPr>
        <a:xfrm>
          <a:off x="361950" y="2003739"/>
          <a:ext cx="506730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Erica Madison</a:t>
          </a:r>
          <a:endParaRPr lang="en-US" sz="2100" kern="1200" dirty="0"/>
        </a:p>
      </dsp:txBody>
      <dsp:txXfrm>
        <a:off x="392212" y="2034001"/>
        <a:ext cx="5006776" cy="559396"/>
      </dsp:txXfrm>
    </dsp:sp>
    <dsp:sp modelId="{F20A5E75-04AB-4B86-90BC-5FCBD7CC1D93}">
      <dsp:nvSpPr>
        <dsp:cNvPr id="0" name=""/>
        <dsp:cNvSpPr/>
      </dsp:nvSpPr>
      <dsp:spPr>
        <a:xfrm>
          <a:off x="0" y="3266259"/>
          <a:ext cx="7239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AD3998-ACF6-4DF9-9CDA-B0A17899B556}">
      <dsp:nvSpPr>
        <dsp:cNvPr id="0" name=""/>
        <dsp:cNvSpPr/>
      </dsp:nvSpPr>
      <dsp:spPr>
        <a:xfrm>
          <a:off x="361950" y="2956299"/>
          <a:ext cx="506730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Rhoda Altman</a:t>
          </a:r>
          <a:endParaRPr lang="en-US" sz="2100" kern="1200" dirty="0"/>
        </a:p>
      </dsp:txBody>
      <dsp:txXfrm>
        <a:off x="392212" y="2986561"/>
        <a:ext cx="5006776" cy="559396"/>
      </dsp:txXfrm>
    </dsp:sp>
    <dsp:sp modelId="{B3F371B1-5841-4E27-8A6D-514621266AC2}">
      <dsp:nvSpPr>
        <dsp:cNvPr id="0" name=""/>
        <dsp:cNvSpPr/>
      </dsp:nvSpPr>
      <dsp:spPr>
        <a:xfrm>
          <a:off x="0" y="4218819"/>
          <a:ext cx="7239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DB0F986-01C4-4C05-AF73-5DD9FFF5EEAC}">
      <dsp:nvSpPr>
        <dsp:cNvPr id="0" name=""/>
        <dsp:cNvSpPr/>
      </dsp:nvSpPr>
      <dsp:spPr>
        <a:xfrm>
          <a:off x="361950" y="3908859"/>
          <a:ext cx="5067300" cy="619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Alex Bard</a:t>
          </a:r>
          <a:endParaRPr lang="en-US" sz="2100" kern="1200" dirty="0"/>
        </a:p>
      </dsp:txBody>
      <dsp:txXfrm>
        <a:off x="392212" y="3939121"/>
        <a:ext cx="5006776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Matthew Del Greco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326E7-9CEA-4315-8511-58D8D20DDA0E}" type="datetimeFigureOut">
              <a:rPr lang="en-US" smtClean="0"/>
              <a:t>10/4/2011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1FE7D-9B8C-499B-97A0-30CD00523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5754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r>
              <a:rPr lang="en-US" smtClean="0"/>
              <a:t>Matthew Del Greco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83F0955-A646-43F3-9F0D-6E61A66F5AD2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CB61DA6B-E548-4A64-846C-A512303DDD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9003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file created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Ashley Tignor.  DO NOT DELETE -&gt; %(66B46993C46B3139-813E73F1955FAC06)%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1DA6B-E548-4A64-846C-A512303DDD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Matthew Del Greco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4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1DA6B-E548-4A64-846C-A512303DDD7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Matthew Del Greco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06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59A300-99F7-4054-93B0-B42772BF8D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B02ABC-DBE7-4354-970A-305690D54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B02ABC-DBE7-4354-970A-305690D54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5CAF1-F4E9-4DD7-B15C-475A684A76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A8B9F84-C625-4C65-A5F3-CE7CFEE9ED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62BF27-0E00-4009-8B87-5B43BC86F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742212-38FA-4F1B-9352-B037B75FB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70283-15EC-4402-884D-B7BA691376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1B77CE-DEBF-4698-A093-32ACF808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52903-4D25-4C0F-BFE5-A7198CEBE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8A6313-D456-4433-9BF1-FFC956C073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1B02ABC-DBE7-4354-970A-305690D54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solidFill>
            <a:schemeClr val="accent3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Woodstock Walls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alpha val="100000"/>
                  </a:schemeClr>
                </a:solidFill>
              </a:rPr>
              <a:t>Matthew Del Greco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A300-99F7-4054-93B0-B42772BF8DC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Expanding the Arts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14222959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10200" y="17526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Woodstock Walls Completes the Circle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6" name="Curved Left Arrow 5"/>
          <p:cNvSpPr/>
          <p:nvPr/>
        </p:nvSpPr>
        <p:spPr>
          <a:xfrm>
            <a:off x="5791200" y="2667000"/>
            <a:ext cx="1143000" cy="1676400"/>
          </a:xfrm>
          <a:prstGeom prst="curved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6E598-99AB-41EB-8012-A6DDFA7AA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CD6E598-99AB-41EB-8012-A6DDFA7AA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CD6E598-99AB-41EB-8012-A6DDFA7AA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CD6E598-99AB-41EB-8012-A6DDFA7AA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CD6E598-99AB-41EB-8012-A6DDFA7AA9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66DEC6-1B08-4EED-A59E-8D1711B4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A166DEC6-1B08-4EED-A59E-8D1711B4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A166DEC6-1B08-4EED-A59E-8D1711B4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graphicEl>
                                              <a:dgm id="{A166DEC6-1B08-4EED-A59E-8D1711B49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graphicEl>
                                              <a:dgm id="{A166DEC6-1B08-4EED-A59E-8D1711B49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B16212-07EC-4A5E-9540-3DCB03D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BAB16212-07EC-4A5E-9540-3DCB03D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BAB16212-07EC-4A5E-9540-3DCB03D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BAB16212-07EC-4A5E-9540-3DCB03D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graphicEl>
                                              <a:dgm id="{BAB16212-07EC-4A5E-9540-3DCB03D58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EBED45-0DFE-48F0-8998-0A0271D68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53EBED45-0DFE-48F0-8998-0A0271D68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53EBED45-0DFE-48F0-8998-0A0271D68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53EBED45-0DFE-48F0-8998-0A0271D68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graphicEl>
                                              <a:dgm id="{53EBED45-0DFE-48F0-8998-0A0271D68E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91A994-A5C4-4529-B79F-A6E0B4DC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8191A994-A5C4-4529-B79F-A6E0B4DC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8191A994-A5C4-4529-B79F-A6E0B4DC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8191A994-A5C4-4529-B79F-A6E0B4DC7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8191A994-A5C4-4529-B79F-A6E0B4DC7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D9FBD4-1CBD-48A8-AEA9-6F4173CD3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87D9FBD4-1CBD-48A8-AEA9-6F4173CD3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graphicEl>
                                              <a:dgm id="{87D9FBD4-1CBD-48A8-AEA9-6F4173CD3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87D9FBD4-1CBD-48A8-AEA9-6F4173CD3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graphicEl>
                                              <a:dgm id="{87D9FBD4-1CBD-48A8-AEA9-6F4173CD39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Participating NY Galleries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Westfield Gallery, Armonk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Flores &amp; Sons, New </a:t>
            </a:r>
            <a:r>
              <a:rPr lang="en-US" dirty="0" err="1" smtClean="0"/>
              <a:t>Paltz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Photographic Marvels, Rochester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Falls Gallery, Buffalo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Tinker Street Studios, Woodstock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C:\Users\tignor\AppData\Local\Microsoft\Windows\Temporary Internet Files\Content.IE5\OC4SQIV3\MC900250429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752600"/>
            <a:ext cx="3536604" cy="3892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Artists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084702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AF1-F4E9-4DD7-B15C-475A684A764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Artists Retreat Tour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Located in Hurley 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Tours include a 2 hour class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Lunch included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 Historic monastery retreat 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Facilities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Exhibitions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Gardens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Shops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Restaurant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Studio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837" y="1958181"/>
            <a:ext cx="2540000" cy="381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Emily Catalan- Artist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Exhibits in New York, Paris, and London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MFA Yale University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Awards and Honors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Preferred media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Mixed media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Pottery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Lives locally in Ulster County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537" y="1958181"/>
            <a:ext cx="3022600" cy="381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Lectures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Modern Masters - Oils</a:t>
            </a:r>
          </a:p>
          <a:p>
            <a:r>
              <a:rPr lang="en-US" dirty="0" smtClean="0"/>
              <a:t>Earth Tones - Clay</a:t>
            </a:r>
          </a:p>
          <a:p>
            <a:r>
              <a:rPr lang="en-US" dirty="0" smtClean="0"/>
              <a:t>Method Metals – Steel and Iron Sculptures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Woodstock Walls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1E6E-52D0-4FF3-A3D5-38E4DC38065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511</TotalTime>
  <Words>172</Words>
  <Application>Microsoft Office PowerPoint</Application>
  <PresentationFormat>On-screen Show (4:3)</PresentationFormat>
  <Paragraphs>61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Woodstock Walls</vt:lpstr>
      <vt:lpstr>Expanding the Arts</vt:lpstr>
      <vt:lpstr>Participating NY Galleries</vt:lpstr>
      <vt:lpstr>Participating Artists</vt:lpstr>
      <vt:lpstr>Artists Retreat Tour</vt:lpstr>
      <vt:lpstr>Emily Catalan- Artist</vt:lpstr>
      <vt:lpstr>Sample Lectures</vt:lpstr>
    </vt:vector>
  </TitlesOfParts>
  <Company>Zimtech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Castles of Scotland</dc:title>
  <dc:creator>S. Scott Zimmerman</dc:creator>
  <dc:description>ewlpicxmkrsv</dc:description>
  <cp:lastModifiedBy>tignor</cp:lastModifiedBy>
  <cp:revision>42</cp:revision>
  <dcterms:created xsi:type="dcterms:W3CDTF">2004-09-28T15:18:19Z</dcterms:created>
  <dcterms:modified xsi:type="dcterms:W3CDTF">2011-10-04T23:30:09Z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1">
    <vt:lpwstr>cujngavkipqt</vt:lpwstr>
  </property>
  <property fmtid="{D5CDD505-2E9C-101B-9397-08002B2CF9AE}" pid="3" name="2">
    <vt:lpwstr>gynrkezomtux</vt:lpwstr>
  </property>
  <property fmtid="{D5CDD505-2E9C-101B-9397-08002B2CF9AE}" pid="4" name="3">
    <vt:lpwstr>66B46993C46B3139-813E73F1955FAC06</vt:lpwstr>
  </property>
  <property fmtid="{D5CDD505-2E9C-101B-9397-08002B2CF9AE}" pid="5" name="4">
    <vt:lpwstr>tlaexrmbzghk</vt:lpwstr>
  </property>
</Properties>
</file>